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51" r:id="rId2"/>
  </p:sldMasterIdLst>
  <p:notesMasterIdLst>
    <p:notesMasterId r:id="rId4"/>
  </p:notesMasterIdLst>
  <p:handoutMasterIdLst>
    <p:handoutMasterId r:id="rId5"/>
  </p:handoutMasterIdLst>
  <p:sldIdLst>
    <p:sldId id="379" r:id="rId3"/>
  </p:sldIdLst>
  <p:sldSz cx="9906000" cy="6858000" type="A4"/>
  <p:notesSz cx="6797675" cy="98567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holas Hoare" initials="N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A9AB"/>
    <a:srgbClr val="CCFFFF"/>
    <a:srgbClr val="E9E9E9"/>
    <a:srgbClr val="EAFAFA"/>
    <a:srgbClr val="F5FDFD"/>
    <a:srgbClr val="E6F1FA"/>
    <a:srgbClr val="E9EDF4"/>
    <a:srgbClr val="002E6C"/>
    <a:srgbClr val="E7750C"/>
    <a:srgbClr val="807D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15" autoAdjust="0"/>
    <p:restoredTop sz="89065" autoAdjust="0"/>
  </p:normalViewPr>
  <p:slideViewPr>
    <p:cSldViewPr showGuides="1">
      <p:cViewPr varScale="1">
        <p:scale>
          <a:sx n="70" d="100"/>
          <a:sy n="70" d="100"/>
        </p:scale>
        <p:origin x="-1254" y="-96"/>
      </p:cViewPr>
      <p:guideLst>
        <p:guide orient="horz" pos="391"/>
        <p:guide orient="horz" pos="3929"/>
        <p:guide orient="horz" pos="2160"/>
        <p:guide orient="horz" pos="754"/>
        <p:guide orient="horz" pos="210"/>
        <p:guide pos="5932"/>
        <p:guide pos="3120"/>
        <p:guide pos="308"/>
        <p:guide pos="6068"/>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00" d="100"/>
        <a:sy n="100" d="100"/>
      </p:scale>
      <p:origin x="0" y="3288"/>
    </p:cViewPr>
  </p:sorterViewPr>
  <p:notesViewPr>
    <p:cSldViewPr showGuides="1">
      <p:cViewPr varScale="1">
        <p:scale>
          <a:sx n="78" d="100"/>
          <a:sy n="78" d="100"/>
        </p:scale>
        <p:origin x="-2034" y="-84"/>
      </p:cViewPr>
      <p:guideLst>
        <p:guide orient="horz" pos="3104"/>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7"/>
            <a:ext cx="2946400" cy="49212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95" y="7"/>
            <a:ext cx="2946400" cy="492125"/>
          </a:xfrm>
          <a:prstGeom prst="rect">
            <a:avLst/>
          </a:prstGeom>
        </p:spPr>
        <p:txBody>
          <a:bodyPr vert="horz" lIns="91440" tIns="45720" rIns="91440" bIns="45720" rtlCol="0"/>
          <a:lstStyle>
            <a:lvl1pPr algn="r">
              <a:defRPr sz="1200"/>
            </a:lvl1pPr>
          </a:lstStyle>
          <a:p>
            <a:fld id="{2B9B4455-360B-4C88-B8E7-D94961E42874}" type="datetimeFigureOut">
              <a:rPr lang="en-GB" smtClean="0"/>
              <a:t>07/05/2014</a:t>
            </a:fld>
            <a:endParaRPr lang="en-GB"/>
          </a:p>
        </p:txBody>
      </p:sp>
      <p:sp>
        <p:nvSpPr>
          <p:cNvPr id="4" name="Footer Placeholder 3"/>
          <p:cNvSpPr>
            <a:spLocks noGrp="1"/>
          </p:cNvSpPr>
          <p:nvPr>
            <p:ph type="ftr" sz="quarter" idx="2"/>
          </p:nvPr>
        </p:nvSpPr>
        <p:spPr>
          <a:xfrm>
            <a:off x="7" y="9361496"/>
            <a:ext cx="2946400" cy="49371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95" y="9361496"/>
            <a:ext cx="2946400" cy="493712"/>
          </a:xfrm>
          <a:prstGeom prst="rect">
            <a:avLst/>
          </a:prstGeom>
        </p:spPr>
        <p:txBody>
          <a:bodyPr vert="horz" lIns="91440" tIns="45720" rIns="91440" bIns="45720" rtlCol="0" anchor="b"/>
          <a:lstStyle>
            <a:lvl1pPr algn="r">
              <a:defRPr sz="1200"/>
            </a:lvl1pPr>
          </a:lstStyle>
          <a:p>
            <a:fld id="{EB80D20E-3444-4F5C-A848-177B886E81AC}" type="slidenum">
              <a:rPr lang="en-GB" smtClean="0"/>
              <a:t>‹#›</a:t>
            </a:fld>
            <a:endParaRPr lang="en-GB"/>
          </a:p>
        </p:txBody>
      </p:sp>
    </p:spTree>
    <p:extLst>
      <p:ext uri="{BB962C8B-B14F-4D97-AF65-F5344CB8AC3E}">
        <p14:creationId xmlns:p14="http://schemas.microsoft.com/office/powerpoint/2010/main" val="6078960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8" y="8"/>
            <a:ext cx="2945659" cy="49283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7" y="8"/>
            <a:ext cx="2945659" cy="492839"/>
          </a:xfrm>
          <a:prstGeom prst="rect">
            <a:avLst/>
          </a:prstGeom>
        </p:spPr>
        <p:txBody>
          <a:bodyPr vert="horz" lIns="91440" tIns="45720" rIns="91440" bIns="45720" rtlCol="0"/>
          <a:lstStyle>
            <a:lvl1pPr algn="r">
              <a:defRPr sz="1200"/>
            </a:lvl1pPr>
          </a:lstStyle>
          <a:p>
            <a:fld id="{487369DE-3749-4FBB-A4E5-E002A1F45F34}" type="datetimeFigureOut">
              <a:rPr lang="en-GB" smtClean="0"/>
              <a:t>07/05/2014</a:t>
            </a:fld>
            <a:endParaRPr lang="en-GB"/>
          </a:p>
        </p:txBody>
      </p:sp>
      <p:sp>
        <p:nvSpPr>
          <p:cNvPr id="4" name="Slide Image Placeholder 3"/>
          <p:cNvSpPr>
            <a:spLocks noGrp="1" noRot="1" noChangeAspect="1"/>
          </p:cNvSpPr>
          <p:nvPr>
            <p:ph type="sldImg" idx="2"/>
          </p:nvPr>
        </p:nvSpPr>
        <p:spPr>
          <a:xfrm>
            <a:off x="730250" y="739775"/>
            <a:ext cx="5337175" cy="36957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681974"/>
            <a:ext cx="5438140" cy="443555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8" y="9362246"/>
            <a:ext cx="2945659" cy="492839"/>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7" y="9362246"/>
            <a:ext cx="2945659" cy="492839"/>
          </a:xfrm>
          <a:prstGeom prst="rect">
            <a:avLst/>
          </a:prstGeom>
        </p:spPr>
        <p:txBody>
          <a:bodyPr vert="horz" lIns="91440" tIns="45720" rIns="91440" bIns="45720" rtlCol="0" anchor="b"/>
          <a:lstStyle>
            <a:lvl1pPr algn="r">
              <a:defRPr sz="1200"/>
            </a:lvl1pPr>
          </a:lstStyle>
          <a:p>
            <a:fld id="{3F74A9A1-20D9-4136-A7D2-A6B6532A86DD}" type="slidenum">
              <a:rPr lang="en-GB" smtClean="0"/>
              <a:t>‹#›</a:t>
            </a:fld>
            <a:endParaRPr lang="en-GB"/>
          </a:p>
        </p:txBody>
      </p:sp>
    </p:spTree>
    <p:extLst>
      <p:ext uri="{BB962C8B-B14F-4D97-AF65-F5344CB8AC3E}">
        <p14:creationId xmlns:p14="http://schemas.microsoft.com/office/powerpoint/2010/main" val="2035441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3200">
                <a:solidFill>
                  <a:srgbClr val="003366"/>
                </a:solidFill>
                <a:latin typeface="HouschkaLight" pitchFamily="18" charset="0"/>
              </a:defRPr>
            </a:lvl1pPr>
            <a:lvl2pPr marL="742950" indent="-285750" defTabSz="912813">
              <a:defRPr sz="3200">
                <a:solidFill>
                  <a:srgbClr val="003366"/>
                </a:solidFill>
                <a:latin typeface="HouschkaLight" pitchFamily="18" charset="0"/>
              </a:defRPr>
            </a:lvl2pPr>
            <a:lvl3pPr marL="1143000" indent="-228600" defTabSz="912813">
              <a:defRPr sz="3200">
                <a:solidFill>
                  <a:srgbClr val="003366"/>
                </a:solidFill>
                <a:latin typeface="HouschkaLight" pitchFamily="18" charset="0"/>
              </a:defRPr>
            </a:lvl3pPr>
            <a:lvl4pPr marL="1600200" indent="-228600" defTabSz="912813">
              <a:defRPr sz="3200">
                <a:solidFill>
                  <a:srgbClr val="003366"/>
                </a:solidFill>
                <a:latin typeface="HouschkaLight" pitchFamily="18" charset="0"/>
              </a:defRPr>
            </a:lvl4pPr>
            <a:lvl5pPr marL="2057400" indent="-228600" defTabSz="912813">
              <a:defRPr sz="3200">
                <a:solidFill>
                  <a:srgbClr val="003366"/>
                </a:solidFill>
                <a:latin typeface="HouschkaLight" pitchFamily="18" charset="0"/>
              </a:defRPr>
            </a:lvl5pPr>
            <a:lvl6pPr marL="2514600" indent="-228600" defTabSz="912813" eaLnBrk="0" fontAlgn="base" hangingPunct="0">
              <a:spcBef>
                <a:spcPct val="0"/>
              </a:spcBef>
              <a:spcAft>
                <a:spcPct val="0"/>
              </a:spcAft>
              <a:defRPr sz="3200">
                <a:solidFill>
                  <a:srgbClr val="003366"/>
                </a:solidFill>
                <a:latin typeface="HouschkaLight" pitchFamily="18" charset="0"/>
              </a:defRPr>
            </a:lvl6pPr>
            <a:lvl7pPr marL="2971800" indent="-228600" defTabSz="912813" eaLnBrk="0" fontAlgn="base" hangingPunct="0">
              <a:spcBef>
                <a:spcPct val="0"/>
              </a:spcBef>
              <a:spcAft>
                <a:spcPct val="0"/>
              </a:spcAft>
              <a:defRPr sz="3200">
                <a:solidFill>
                  <a:srgbClr val="003366"/>
                </a:solidFill>
                <a:latin typeface="HouschkaLight" pitchFamily="18" charset="0"/>
              </a:defRPr>
            </a:lvl7pPr>
            <a:lvl8pPr marL="3429000" indent="-228600" defTabSz="912813" eaLnBrk="0" fontAlgn="base" hangingPunct="0">
              <a:spcBef>
                <a:spcPct val="0"/>
              </a:spcBef>
              <a:spcAft>
                <a:spcPct val="0"/>
              </a:spcAft>
              <a:defRPr sz="3200">
                <a:solidFill>
                  <a:srgbClr val="003366"/>
                </a:solidFill>
                <a:latin typeface="HouschkaLight" pitchFamily="18" charset="0"/>
              </a:defRPr>
            </a:lvl8pPr>
            <a:lvl9pPr marL="3886200" indent="-228600" defTabSz="912813" eaLnBrk="0" fontAlgn="base" hangingPunct="0">
              <a:spcBef>
                <a:spcPct val="0"/>
              </a:spcBef>
              <a:spcAft>
                <a:spcPct val="0"/>
              </a:spcAft>
              <a:defRPr sz="3200">
                <a:solidFill>
                  <a:srgbClr val="003366"/>
                </a:solidFill>
                <a:latin typeface="HouschkaLight" pitchFamily="18" charset="0"/>
              </a:defRPr>
            </a:lvl9pPr>
          </a:lstStyle>
          <a:p>
            <a:fld id="{5260C430-5831-4172-95AA-9CEF95FC0ADB}" type="slidenum">
              <a:rPr lang="en-GB" sz="1200"/>
              <a:pPr/>
              <a:t>1</a:t>
            </a:fld>
            <a:endParaRPr lang="en-GB" sz="120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305299" y="332656"/>
            <a:ext cx="9299075" cy="4608000"/>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488284" y="3513128"/>
            <a:ext cx="9151000" cy="576064"/>
          </a:xfrm>
        </p:spPr>
        <p:txBody>
          <a:bodyPr>
            <a:noAutofit/>
          </a:bodyPr>
          <a:lstStyle>
            <a:lvl1pPr algn="l">
              <a:defRPr sz="4400" baseline="0"/>
            </a:lvl1pPr>
          </a:lstStyle>
          <a:p>
            <a:endParaRPr lang="en-GB" dirty="0"/>
          </a:p>
        </p:txBody>
      </p:sp>
      <p:sp>
        <p:nvSpPr>
          <p:cNvPr id="3" name="Subtitle 2"/>
          <p:cNvSpPr>
            <a:spLocks noGrp="1"/>
          </p:cNvSpPr>
          <p:nvPr>
            <p:ph type="subTitle" idx="1"/>
          </p:nvPr>
        </p:nvSpPr>
        <p:spPr>
          <a:xfrm>
            <a:off x="435339" y="4151290"/>
            <a:ext cx="9140242" cy="726558"/>
          </a:xfrm>
        </p:spPr>
        <p:txBody>
          <a:bodyPr>
            <a:normAutofit/>
          </a:bodyPr>
          <a:lstStyle>
            <a:lvl1pPr marL="36000" indent="0" algn="l">
              <a:spcBef>
                <a:spcPts val="0"/>
              </a:spcBef>
              <a:buNone/>
              <a:defRPr sz="4400" baseline="0">
                <a:solidFill>
                  <a:srgbClr val="0085C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GB" dirty="0"/>
          </a:p>
        </p:txBody>
      </p:sp>
    </p:spTree>
    <p:extLst>
      <p:ext uri="{BB962C8B-B14F-4D97-AF65-F5344CB8AC3E}">
        <p14:creationId xmlns:p14="http://schemas.microsoft.com/office/powerpoint/2010/main" val="260122735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9E280-5A7C-4F05-A30B-78826AD9C4BD}" type="datetimeFigureOut">
              <a:rPr lang="en-GB" smtClean="0"/>
              <a:t>07/05/2014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707424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D9E280-5A7C-4F05-A30B-78826AD9C4BD}" type="datetimeFigureOut">
              <a:rPr lang="en-GB" smtClean="0"/>
              <a:t>07/05/2014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3265766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D9E280-5A7C-4F05-A30B-78826AD9C4BD}" type="datetimeFigureOut">
              <a:rPr lang="en-GB" smtClean="0"/>
              <a:t>07/05/2014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1987133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D9E280-5A7C-4F05-A30B-78826AD9C4BD}" type="datetimeFigureOut">
              <a:rPr lang="en-GB" smtClean="0"/>
              <a:t>07/05/2014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28117080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8"/>
            <a:ext cx="222885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95300" y="274638"/>
            <a:ext cx="65341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D9E280-5A7C-4F05-A30B-78826AD9C4BD}" type="datetimeFigureOut">
              <a:rPr lang="en-GB" smtClean="0"/>
              <a:t>07/05/2014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304788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482717" y="303180"/>
            <a:ext cx="8967671" cy="572832"/>
          </a:xfrm>
          <a:prstGeom prst="rect">
            <a:avLst/>
          </a:prstGeom>
        </p:spPr>
        <p:txBody>
          <a:bodyPr vert="horz" lIns="0" tIns="0" rIns="0" bIns="0" rtlCol="0" anchor="t">
            <a:noAutofit/>
          </a:bodyPr>
          <a:lstStyle>
            <a:lvl1pPr>
              <a:defRPr/>
            </a:lvl1pPr>
          </a:lstStyle>
          <a:p>
            <a:r>
              <a:rPr lang="en-US" dirty="0" smtClean="0"/>
              <a:t/>
            </a:r>
            <a:br>
              <a:rPr lang="en-US" dirty="0" smtClean="0"/>
            </a:br>
            <a:endParaRPr lang="en-GB" dirty="0"/>
          </a:p>
        </p:txBody>
      </p:sp>
      <p:sp>
        <p:nvSpPr>
          <p:cNvPr id="16" name="Text Placeholder 2"/>
          <p:cNvSpPr>
            <a:spLocks noGrp="1"/>
          </p:cNvSpPr>
          <p:nvPr>
            <p:ph idx="1"/>
          </p:nvPr>
        </p:nvSpPr>
        <p:spPr>
          <a:xfrm>
            <a:off x="482717" y="1497748"/>
            <a:ext cx="8967671" cy="4525963"/>
          </a:xfrm>
          <a:prstGeom prst="rect">
            <a:avLst/>
          </a:prstGeom>
        </p:spPr>
        <p:txBody>
          <a:bodyPr vert="horz" lIns="0" tIns="0" rIns="0" bIns="0" rtlCol="0">
            <a:normAutofit/>
          </a:bodyPr>
          <a:lstStyle>
            <a:lvl1pPr>
              <a:defRPr sz="1800"/>
            </a:lvl1pPr>
            <a:lvl2pPr>
              <a:defRPr sz="1800"/>
            </a:lvl2pPr>
            <a:lvl3pPr>
              <a:defRPr sz="18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770693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60400" y="800100"/>
            <a:ext cx="8089900" cy="6477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660400" y="1828800"/>
            <a:ext cx="8585200" cy="3771900"/>
          </a:xfrm>
        </p:spPr>
        <p:txBody>
          <a:bodyPr/>
          <a:lstStyle/>
          <a:p>
            <a:pPr lvl="0"/>
            <a:endParaRPr lang="en-GB" noProof="0" smtClean="0"/>
          </a:p>
        </p:txBody>
      </p:sp>
      <p:sp>
        <p:nvSpPr>
          <p:cNvPr id="4" name="Rectangle 4"/>
          <p:cNvSpPr>
            <a:spLocks noGrp="1" noChangeArrowheads="1"/>
          </p:cNvSpPr>
          <p:nvPr>
            <p:ph type="dt" sz="half" idx="10"/>
          </p:nvPr>
        </p:nvSpPr>
        <p:spPr>
          <a:xfrm>
            <a:off x="3714750" y="6096000"/>
            <a:ext cx="2063750" cy="45720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5778500" y="6096000"/>
            <a:ext cx="1651000" cy="45720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7429500" y="6096000"/>
            <a:ext cx="1816100" cy="457200"/>
          </a:xfrm>
          <a:prstGeom prst="rect">
            <a:avLst/>
          </a:prstGeom>
          <a:ln/>
        </p:spPr>
        <p:txBody>
          <a:bodyPr/>
          <a:lstStyle>
            <a:lvl1pPr>
              <a:defRPr/>
            </a:lvl1pPr>
          </a:lstStyle>
          <a:p>
            <a:pPr>
              <a:defRPr/>
            </a:pPr>
            <a:fld id="{05C18988-EEF8-4B89-8655-0C50B8BF4D70}" type="slidenum">
              <a:rPr lang="en-US"/>
              <a:pPr>
                <a:defRPr/>
              </a:pPr>
              <a:t>‹#›</a:t>
            </a:fld>
            <a:endParaRPr lang="en-US"/>
          </a:p>
        </p:txBody>
      </p:sp>
    </p:spTree>
    <p:extLst>
      <p:ext uri="{BB962C8B-B14F-4D97-AF65-F5344CB8AC3E}">
        <p14:creationId xmlns:p14="http://schemas.microsoft.com/office/powerpoint/2010/main" val="2564394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201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AD9E280-5A7C-4F05-A30B-78826AD9C4BD}" type="datetimeFigureOut">
              <a:rPr lang="en-GB" smtClean="0"/>
              <a:t>07/05/2014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3729996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D9E280-5A7C-4F05-A30B-78826AD9C4BD}" type="datetimeFigureOut">
              <a:rPr lang="en-GB" smtClean="0"/>
              <a:t>07/05/2014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499658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D9E280-5A7C-4F05-A30B-78826AD9C4BD}" type="datetimeFigureOut">
              <a:rPr lang="en-GB" smtClean="0"/>
              <a:t>07/05/2014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3912252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AD9E280-5A7C-4F05-A30B-78826AD9C4BD}" type="datetimeFigureOut">
              <a:rPr lang="en-GB" smtClean="0"/>
              <a:t>07/05/2014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1761236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AD9E280-5A7C-4F05-A30B-78826AD9C4BD}" type="datetimeFigureOut">
              <a:rPr lang="en-GB" smtClean="0"/>
              <a:t>07/05/2014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1884650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AD9E280-5A7C-4F05-A30B-78826AD9C4BD}" type="datetimeFigureOut">
              <a:rPr lang="en-GB" smtClean="0"/>
              <a:t>07/05/2014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35642985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2717" y="303180"/>
            <a:ext cx="8967671" cy="572832"/>
          </a:xfrm>
          <a:prstGeom prst="rect">
            <a:avLst/>
          </a:prstGeom>
        </p:spPr>
        <p:txBody>
          <a:bodyPr vert="horz" lIns="0" tIns="0" rIns="0" bIns="0" rtlCol="0" anchor="t">
            <a:noAutofit/>
          </a:bodyPr>
          <a:lstStyle/>
          <a:p>
            <a:endParaRPr lang="en-GB" dirty="0"/>
          </a:p>
        </p:txBody>
      </p:sp>
      <p:sp>
        <p:nvSpPr>
          <p:cNvPr id="3" name="Text Placeholder 2"/>
          <p:cNvSpPr>
            <a:spLocks noGrp="1"/>
          </p:cNvSpPr>
          <p:nvPr>
            <p:ph type="body" idx="1"/>
          </p:nvPr>
        </p:nvSpPr>
        <p:spPr>
          <a:xfrm>
            <a:off x="482717" y="1497748"/>
            <a:ext cx="8967671" cy="4525963"/>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grpSp>
        <p:nvGrpSpPr>
          <p:cNvPr id="5" name="Group 4"/>
          <p:cNvGrpSpPr/>
          <p:nvPr userDrawn="1"/>
        </p:nvGrpSpPr>
        <p:grpSpPr>
          <a:xfrm>
            <a:off x="483819" y="6251996"/>
            <a:ext cx="1549693" cy="273348"/>
            <a:chOff x="483819" y="6251996"/>
            <a:chExt cx="1549693" cy="273348"/>
          </a:xfrm>
        </p:grpSpPr>
        <p:pic>
          <p:nvPicPr>
            <p:cNvPr id="13" name="Picture 1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845757" y="6253196"/>
              <a:ext cx="187755" cy="272148"/>
            </a:xfrm>
            <a:prstGeom prst="rect">
              <a:avLst/>
            </a:prstGeom>
          </p:spPr>
        </p:pic>
        <p:pic>
          <p:nvPicPr>
            <p:cNvPr id="14" name="Picture 1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483819" y="6251996"/>
              <a:ext cx="1140929" cy="272148"/>
            </a:xfrm>
            <a:prstGeom prst="rect">
              <a:avLst/>
            </a:prstGeom>
          </p:spPr>
        </p:pic>
      </p:grpSp>
    </p:spTree>
    <p:extLst>
      <p:ext uri="{BB962C8B-B14F-4D97-AF65-F5344CB8AC3E}">
        <p14:creationId xmlns:p14="http://schemas.microsoft.com/office/powerpoint/2010/main" val="1028184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3" r:id="rId3"/>
  </p:sldLayoutIdLst>
  <p:timing>
    <p:tnLst>
      <p:par>
        <p:cTn id="1" dur="indefinite" restart="never" nodeType="tmRoot"/>
      </p:par>
    </p:tnLst>
  </p:timing>
  <p:hf hdr="0" ftr="0" dt="0"/>
  <p:txStyles>
    <p:titleStyle>
      <a:lvl1pPr marL="0" indent="0" algn="l" defTabSz="914400" rtl="0" eaLnBrk="1" latinLnBrk="0" hangingPunct="1">
        <a:lnSpc>
          <a:spcPct val="100000"/>
        </a:lnSpc>
        <a:spcBef>
          <a:spcPct val="0"/>
        </a:spcBef>
        <a:buNone/>
        <a:defRPr sz="2400" b="1" kern="1200" baseline="0">
          <a:solidFill>
            <a:srgbClr val="002E6C"/>
          </a:solidFill>
          <a:latin typeface="Arial" pitchFamily="34" charset="0"/>
          <a:ea typeface="+mj-ea"/>
          <a:cs typeface="Arial" pitchFamily="34" charset="0"/>
        </a:defRPr>
      </a:lvl1pPr>
    </p:titleStyle>
    <p:bodyStyle>
      <a:lvl1pPr marL="179388" indent="-179388" algn="l" defTabSz="914400" rtl="0" eaLnBrk="1" latinLnBrk="0" hangingPunct="1">
        <a:lnSpc>
          <a:spcPct val="100000"/>
        </a:lnSpc>
        <a:spcBef>
          <a:spcPts val="600"/>
        </a:spcBef>
        <a:buClr>
          <a:srgbClr val="0085CF"/>
        </a:buClr>
        <a:buSzPct val="100000"/>
        <a:buFont typeface="Arial" pitchFamily="34" charset="0"/>
        <a:buChar char="•"/>
        <a:defRPr sz="1400" kern="1200">
          <a:solidFill>
            <a:schemeClr val="tx1">
              <a:lumMod val="65000"/>
              <a:lumOff val="35000"/>
            </a:schemeClr>
          </a:solidFill>
          <a:latin typeface="Arial" pitchFamily="34" charset="0"/>
          <a:ea typeface="+mn-ea"/>
          <a:cs typeface="Arial" pitchFamily="34" charset="0"/>
        </a:defRPr>
      </a:lvl1pPr>
      <a:lvl2pPr marL="444500" indent="-261938" algn="l" defTabSz="914400" rtl="0" eaLnBrk="1" latinLnBrk="0" hangingPunct="1">
        <a:spcBef>
          <a:spcPts val="100"/>
        </a:spcBef>
        <a:buClr>
          <a:srgbClr val="0085CF"/>
        </a:buClr>
        <a:buFont typeface="Arial" pitchFamily="34" charset="0"/>
        <a:buChar char="–"/>
        <a:tabLst>
          <a:tab pos="444500" algn="l"/>
        </a:tabLst>
        <a:defRPr sz="1400" kern="1200">
          <a:solidFill>
            <a:schemeClr val="tx1">
              <a:lumMod val="65000"/>
              <a:lumOff val="35000"/>
            </a:schemeClr>
          </a:solidFill>
          <a:latin typeface="Arial" pitchFamily="34" charset="0"/>
          <a:ea typeface="+mn-ea"/>
          <a:cs typeface="Arial" pitchFamily="34" charset="0"/>
        </a:defRPr>
      </a:lvl2pPr>
      <a:lvl3pPr marL="628650" indent="-180975" algn="l" defTabSz="914400" rtl="0" eaLnBrk="1" latinLnBrk="0" hangingPunct="1">
        <a:spcBef>
          <a:spcPts val="100"/>
        </a:spcBef>
        <a:buClr>
          <a:srgbClr val="0085CF"/>
        </a:buClr>
        <a:buFont typeface="Arial" pitchFamily="34" charset="0"/>
        <a:buChar char="•"/>
        <a:defRPr sz="1400" kern="1200">
          <a:solidFill>
            <a:schemeClr val="tx1">
              <a:lumMod val="65000"/>
              <a:lumOff val="35000"/>
            </a:schemeClr>
          </a:solidFill>
          <a:latin typeface="Arial" pitchFamily="34" charset="0"/>
          <a:ea typeface="+mn-ea"/>
          <a:cs typeface="Arial" pitchFamily="34" charset="0"/>
        </a:defRPr>
      </a:lvl3pPr>
      <a:lvl4pPr marL="895350" indent="-266700" algn="l" defTabSz="914400" rtl="0" eaLnBrk="1" latinLnBrk="0" hangingPunct="1">
        <a:spcBef>
          <a:spcPts val="100"/>
        </a:spcBef>
        <a:buClr>
          <a:srgbClr val="0085CF"/>
        </a:buClr>
        <a:buFont typeface="Arial" pitchFamily="34" charset="0"/>
        <a:buChar char="–"/>
        <a:defRPr sz="1400" kern="1200">
          <a:solidFill>
            <a:schemeClr val="tx1">
              <a:lumMod val="65000"/>
              <a:lumOff val="35000"/>
            </a:schemeClr>
          </a:solidFill>
          <a:latin typeface="Arial" pitchFamily="34" charset="0"/>
          <a:ea typeface="+mn-ea"/>
          <a:cs typeface="Arial" pitchFamily="34" charset="0"/>
        </a:defRPr>
      </a:lvl4pPr>
      <a:lvl5pPr marL="1171575" indent="-276225" algn="l" defTabSz="914400" rtl="0" eaLnBrk="1" latinLnBrk="0" hangingPunct="1">
        <a:spcBef>
          <a:spcPts val="100"/>
        </a:spcBef>
        <a:buClr>
          <a:srgbClr val="0085CF"/>
        </a:buClr>
        <a:buFont typeface="Arial" pitchFamily="34" charset="0"/>
        <a:buChar char="»"/>
        <a:defRPr sz="1400" kern="1200">
          <a:solidFill>
            <a:schemeClr val="tx1">
              <a:lumMod val="65000"/>
              <a:lumOff val="3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95300" y="1600200"/>
            <a:ext cx="89154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D9E280-5A7C-4F05-A30B-78826AD9C4BD}" type="datetimeFigureOut">
              <a:rPr lang="en-GB" smtClean="0"/>
              <a:t>07/05/2014</a:t>
            </a:fld>
            <a:endParaRPr lang="en-GB"/>
          </a:p>
        </p:txBody>
      </p:sp>
      <p:sp>
        <p:nvSpPr>
          <p:cNvPr id="5" name="Footer Placeholder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FA47CB-61FC-4E30-8C61-21D50C2896C8}" type="slidenum">
              <a:rPr lang="en-GB" smtClean="0"/>
              <a:t>‹#›</a:t>
            </a:fld>
            <a:endParaRPr lang="en-GB"/>
          </a:p>
        </p:txBody>
      </p:sp>
    </p:spTree>
    <p:extLst>
      <p:ext uri="{BB962C8B-B14F-4D97-AF65-F5344CB8AC3E}">
        <p14:creationId xmlns:p14="http://schemas.microsoft.com/office/powerpoint/2010/main" val="2104744044"/>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GB" sz="1800" dirty="0" smtClean="0">
                <a:latin typeface="Arial" charset="0"/>
              </a:rPr>
              <a:t>Dunedin Enterprise Investment Trust PLC</a:t>
            </a:r>
            <a:br>
              <a:rPr lang="en-GB" sz="1800" dirty="0" smtClean="0">
                <a:latin typeface="Arial" charset="0"/>
              </a:rPr>
            </a:br>
            <a:r>
              <a:rPr lang="en-GB" sz="1800" dirty="0" smtClean="0">
                <a:latin typeface="Arial" charset="0"/>
              </a:rPr>
              <a:t/>
            </a:r>
            <a:br>
              <a:rPr lang="en-GB" sz="1800" dirty="0" smtClean="0">
                <a:latin typeface="Arial" charset="0"/>
              </a:rPr>
            </a:br>
            <a:r>
              <a:rPr lang="en-GB" sz="1800" dirty="0" smtClean="0">
                <a:solidFill>
                  <a:srgbClr val="2CA9AB"/>
                </a:solidFill>
                <a:latin typeface="Arial" charset="0"/>
              </a:rPr>
              <a:t>Resolution 1: </a:t>
            </a:r>
            <a:br>
              <a:rPr lang="en-GB" sz="1800" dirty="0" smtClean="0">
                <a:solidFill>
                  <a:srgbClr val="2CA9AB"/>
                </a:solidFill>
                <a:latin typeface="Arial" charset="0"/>
              </a:rPr>
            </a:br>
            <a:r>
              <a:rPr lang="en-GB" sz="1800" dirty="0" smtClean="0">
                <a:solidFill>
                  <a:srgbClr val="2CA9AB"/>
                </a:solidFill>
                <a:latin typeface="Arial" charset="0"/>
              </a:rPr>
              <a:t/>
            </a:r>
            <a:br>
              <a:rPr lang="en-GB" sz="1800" dirty="0" smtClean="0">
                <a:solidFill>
                  <a:srgbClr val="2CA9AB"/>
                </a:solidFill>
                <a:latin typeface="Arial" charset="0"/>
              </a:rPr>
            </a:br>
            <a:r>
              <a:rPr lang="en-GB" sz="1800" b="0" dirty="0"/>
              <a:t>To authorise the Company to buy back shares pursuant to the tender offer</a:t>
            </a:r>
            <a:br>
              <a:rPr lang="en-GB" sz="1800" b="0" dirty="0"/>
            </a:br>
            <a:r>
              <a:rPr lang="en-GB" sz="1800" b="0" dirty="0"/>
              <a:t>for up to 10 per cent. of the issued ordinary shares on the terms set out in the</a:t>
            </a:r>
            <a:br>
              <a:rPr lang="en-GB" sz="1800" b="0" dirty="0"/>
            </a:br>
            <a:r>
              <a:rPr lang="en-GB" sz="1800" b="0" dirty="0"/>
              <a:t>circular to shareholders of the Company dated 30 March </a:t>
            </a:r>
            <a:r>
              <a:rPr lang="en-GB" sz="1800" b="0" dirty="0" smtClean="0"/>
              <a:t>2012</a:t>
            </a:r>
            <a:endParaRPr lang="en-GB" sz="1600" dirty="0" smtClean="0"/>
          </a:p>
        </p:txBody>
      </p:sp>
      <p:graphicFrame>
        <p:nvGraphicFramePr>
          <p:cNvPr id="434179" name="Group 3"/>
          <p:cNvGraphicFramePr>
            <a:graphicFrameLocks noGrp="1"/>
          </p:cNvGraphicFramePr>
          <p:nvPr>
            <p:ph idx="1"/>
            <p:extLst>
              <p:ext uri="{D42A27DB-BD31-4B8C-83A1-F6EECF244321}">
                <p14:modId xmlns:p14="http://schemas.microsoft.com/office/powerpoint/2010/main" val="2787799074"/>
              </p:ext>
            </p:extLst>
          </p:nvPr>
        </p:nvGraphicFramePr>
        <p:xfrm>
          <a:off x="2000672" y="3429000"/>
          <a:ext cx="5460339" cy="1644648"/>
        </p:xfrm>
        <a:graphic>
          <a:graphicData uri="http://schemas.openxmlformats.org/drawingml/2006/table">
            <a:tbl>
              <a:tblPr/>
              <a:tblGrid>
                <a:gridCol w="2105025"/>
                <a:gridCol w="1484181"/>
                <a:gridCol w="1871133"/>
              </a:tblGrid>
              <a:tr h="411162">
                <a:tc>
                  <a:txBody>
                    <a:bodyPr/>
                    <a:lstStyle/>
                    <a:p>
                      <a:pPr marL="0" marR="0" lvl="0" indent="0" algn="l" defTabSz="914400" rtl="0" eaLnBrk="0" fontAlgn="base" latinLnBrk="0" hangingPunct="0">
                        <a:lnSpc>
                          <a:spcPts val="2800"/>
                        </a:lnSpc>
                        <a:spcBef>
                          <a:spcPts val="400"/>
                        </a:spcBef>
                        <a:spcAft>
                          <a:spcPts val="400"/>
                        </a:spcAft>
                        <a:buClr>
                          <a:srgbClr val="2CA9AB"/>
                        </a:buClr>
                        <a:buSzPct val="80000"/>
                        <a:buFontTx/>
                        <a:buNone/>
                        <a:tabLst/>
                      </a:pPr>
                      <a:endParaRPr kumimoji="0" lang="en-GB" sz="1600" b="0" i="0" u="none" strike="noStrike" cap="none" normalizeH="0" baseline="0" dirty="0" smtClean="0">
                        <a:ln>
                          <a:noFill/>
                        </a:ln>
                        <a:solidFill>
                          <a:srgbClr val="003366"/>
                        </a:solidFill>
                        <a:effectLst/>
                        <a:latin typeface="Arial"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dirty="0" smtClean="0">
                          <a:ln>
                            <a:noFill/>
                          </a:ln>
                          <a:solidFill>
                            <a:srgbClr val="003366"/>
                          </a:solidFill>
                          <a:effectLst/>
                          <a:latin typeface="Arial" charset="0"/>
                        </a:rPr>
                        <a:t>Votes</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dirty="0" smtClean="0">
                          <a:ln>
                            <a:noFill/>
                          </a:ln>
                          <a:solidFill>
                            <a:srgbClr val="003366"/>
                          </a:solidFill>
                          <a:effectLst/>
                          <a:latin typeface="Arial" charset="0"/>
                        </a:rPr>
                        <a:t>%</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2">
                <a:tc>
                  <a:txBody>
                    <a:bodyPr/>
                    <a:lstStyle/>
                    <a:p>
                      <a:pPr marL="0" marR="0" lvl="0" indent="0" algn="l"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smtClean="0">
                          <a:ln>
                            <a:noFill/>
                          </a:ln>
                          <a:solidFill>
                            <a:srgbClr val="003366"/>
                          </a:solidFill>
                          <a:effectLst/>
                          <a:latin typeface="Arial" charset="0"/>
                        </a:rPr>
                        <a:t> Votes For</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tab pos="1168400" algn="r"/>
                        </a:tabLst>
                      </a:pPr>
                      <a:r>
                        <a:rPr kumimoji="0" lang="en-GB" sz="1600" b="0" i="0" u="none" strike="noStrike" cap="none" normalizeH="0" baseline="0" dirty="0" smtClean="0">
                          <a:ln>
                            <a:noFill/>
                          </a:ln>
                          <a:solidFill>
                            <a:srgbClr val="003366"/>
                          </a:solidFill>
                          <a:effectLst/>
                          <a:latin typeface="Arial" charset="0"/>
                        </a:rPr>
                        <a:t>18,701,180</a:t>
                      </a:r>
                    </a:p>
                  </a:txBody>
                  <a:tcPr marL="0" marR="1170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tab pos="1524000" algn="r"/>
                        </a:tabLst>
                      </a:pPr>
                      <a:r>
                        <a:rPr kumimoji="0" lang="en-GB" sz="1600" b="0" i="0" u="none" strike="noStrike" cap="none" normalizeH="0" baseline="0" dirty="0" smtClean="0">
                          <a:ln>
                            <a:noFill/>
                          </a:ln>
                          <a:solidFill>
                            <a:srgbClr val="003366"/>
                          </a:solidFill>
                          <a:effectLst/>
                          <a:latin typeface="Arial" charset="0"/>
                        </a:rPr>
                        <a:t>99%</a:t>
                      </a:r>
                    </a:p>
                  </a:txBody>
                  <a:tcPr marL="0" marR="78000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2">
                <a:tc>
                  <a:txBody>
                    <a:bodyPr/>
                    <a:lstStyle/>
                    <a:p>
                      <a:pPr marL="0" marR="0" lvl="0" indent="0" algn="l"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smtClean="0">
                          <a:ln>
                            <a:noFill/>
                          </a:ln>
                          <a:solidFill>
                            <a:srgbClr val="003366"/>
                          </a:solidFill>
                          <a:effectLst/>
                          <a:latin typeface="Arial" charset="0"/>
                        </a:rPr>
                        <a:t> Votes Against </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tab pos="1168400" algn="r"/>
                        </a:tabLst>
                      </a:pPr>
                      <a:r>
                        <a:rPr kumimoji="0" lang="en-GB" sz="1600" b="0" i="0" u="none" strike="noStrike" cap="none" normalizeH="0" baseline="0" dirty="0" smtClean="0">
                          <a:ln>
                            <a:noFill/>
                          </a:ln>
                          <a:solidFill>
                            <a:srgbClr val="003366"/>
                          </a:solidFill>
                          <a:effectLst/>
                          <a:latin typeface="Arial" charset="0"/>
                        </a:rPr>
                        <a:t>185,237</a:t>
                      </a:r>
                    </a:p>
                  </a:txBody>
                  <a:tcPr marL="0" marR="1170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tab pos="1524000" algn="r"/>
                        </a:tabLst>
                      </a:pPr>
                      <a:r>
                        <a:rPr kumimoji="0" lang="en-GB" sz="1600" b="0" i="0" u="none" strike="noStrike" cap="none" normalizeH="0" baseline="0" dirty="0" smtClean="0">
                          <a:ln>
                            <a:noFill/>
                          </a:ln>
                          <a:solidFill>
                            <a:srgbClr val="003366"/>
                          </a:solidFill>
                          <a:effectLst/>
                          <a:latin typeface="Arial" charset="0"/>
                        </a:rPr>
                        <a:t>1%</a:t>
                      </a:r>
                    </a:p>
                  </a:txBody>
                  <a:tcPr marL="0" marR="78000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2">
                <a:tc>
                  <a:txBody>
                    <a:bodyPr/>
                    <a:lstStyle/>
                    <a:p>
                      <a:pPr marL="0" marR="0" lvl="0" indent="0" algn="l"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dirty="0" smtClean="0">
                          <a:ln>
                            <a:noFill/>
                          </a:ln>
                          <a:solidFill>
                            <a:srgbClr val="003366"/>
                          </a:solidFill>
                          <a:effectLst/>
                          <a:latin typeface="Arial" charset="0"/>
                        </a:rPr>
                        <a:t> Total Votes</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dirty="0" smtClean="0">
                          <a:ln>
                            <a:noFill/>
                          </a:ln>
                          <a:solidFill>
                            <a:srgbClr val="003366"/>
                          </a:solidFill>
                          <a:effectLst/>
                          <a:latin typeface="Arial" charset="0"/>
                        </a:rPr>
                        <a:t>18,886,417</a:t>
                      </a:r>
                    </a:p>
                  </a:txBody>
                  <a:tcPr marL="0" marR="1170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dirty="0" smtClean="0">
                          <a:ln>
                            <a:noFill/>
                          </a:ln>
                          <a:solidFill>
                            <a:srgbClr val="003366"/>
                          </a:solidFill>
                          <a:effectLst/>
                          <a:latin typeface="Arial" charset="0"/>
                        </a:rPr>
                        <a:t>100%</a:t>
                      </a:r>
                    </a:p>
                  </a:txBody>
                  <a:tcPr marL="0" marR="78000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lgn="ctr">
          <a:defRPr b="1" dirty="0" smtClean="0">
            <a:solidFill>
              <a:srgbClr val="002E6C"/>
            </a:solidFill>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7796</TotalTime>
  <Words>26</Words>
  <Application>Microsoft Office PowerPoint</Application>
  <PresentationFormat>A4 Paper (210x297 mm)</PresentationFormat>
  <Paragraphs>13</Paragraphs>
  <Slides>1</Slides>
  <Notes>1</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Office Theme</vt:lpstr>
      <vt:lpstr>Custom Design</vt:lpstr>
      <vt:lpstr>Dunedin Enterprise Investment Trust PLC  Resolution 1:   To authorise the Company to buy back shares pursuant to the tender offer for up to 10 per cent. of the issued ordinary shares on the terms set out in the circular to shareholders of the Company dated 30 March 2012</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Dunedin Update to 31 March 2011</dc:title>
  <dc:creator>Structure</dc:creator>
  <cp:lastModifiedBy>Graeme Murray</cp:lastModifiedBy>
  <cp:revision>378</cp:revision>
  <cp:lastPrinted>2012-04-20T11:01:46Z</cp:lastPrinted>
  <dcterms:created xsi:type="dcterms:W3CDTF">2011-07-27T13:13:00Z</dcterms:created>
  <dcterms:modified xsi:type="dcterms:W3CDTF">2014-05-07T10:44:42Z</dcterms:modified>
</cp:coreProperties>
</file>